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79EF8A-95EB-4543-AA93-33D3A9683F75}" type="datetimeFigureOut">
              <a:rPr kumimoji="1" lang="ja-JP" altLang="en-US" smtClean="0"/>
              <a:t>2025/2/4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B20CF1-061E-4D5A-8749-61F4A4F1D9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4467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B20CF1-061E-4D5A-8749-61F4A4F1D9D4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6850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4B8ACA9-192F-2AF4-0BFF-9D92CBB131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BDE1398-7CA8-20D9-2154-E778270693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630B367-4604-88A4-442F-67670F7CF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E143F-8440-43C4-BA33-26214E7AE0D7}" type="datetimeFigureOut">
              <a:rPr kumimoji="1" lang="ja-JP" altLang="en-US" smtClean="0"/>
              <a:t>2025/2/4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AC79865-3695-F1B8-CC45-F53958158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29B372A-1CF3-15B8-4284-ABFEE9E79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8EB27-B79C-4ED9-B15C-E4285216FE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0741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19FB583-ADDA-BB56-DA08-C680398E8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44E7025-A5D8-88A9-9BAB-AD2DDE4416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65C8746-EC72-D76F-D284-7ADE741AD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E143F-8440-43C4-BA33-26214E7AE0D7}" type="datetimeFigureOut">
              <a:rPr kumimoji="1" lang="ja-JP" altLang="en-US" smtClean="0"/>
              <a:t>2025/2/4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7AC16C5-3EBC-9F83-8073-E60F98C0D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1D72844-B25E-01E8-09FC-910000196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8EB27-B79C-4ED9-B15C-E4285216FE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7535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39892FB-6618-17BC-7BF4-9901FDDF3A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76FB306-7E0E-1B76-082A-B07F68E1C6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BC73C82-723E-9F08-2CDF-F15A43899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E143F-8440-43C4-BA33-26214E7AE0D7}" type="datetimeFigureOut">
              <a:rPr kumimoji="1" lang="ja-JP" altLang="en-US" smtClean="0"/>
              <a:t>2025/2/4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25C5D09-D90C-D768-76BB-2E9E19EAE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CB90FCF-8D8C-89D9-414B-9DB59967E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8EB27-B79C-4ED9-B15C-E4285216FE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8625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B9B262-F5FD-E565-2C37-0A72D6D90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2038FA7-276A-560C-F842-1B51EE0202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D943777-D84E-BBAA-2465-4EB5BCAB4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E143F-8440-43C4-BA33-26214E7AE0D7}" type="datetimeFigureOut">
              <a:rPr kumimoji="1" lang="ja-JP" altLang="en-US" smtClean="0"/>
              <a:t>2025/2/4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0E0CE19-2004-41F2-8C2B-462EE22B6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4E0DE8E-BE16-FDE2-FB80-E433A71F5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8EB27-B79C-4ED9-B15C-E4285216FE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557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0255B3-809B-B430-772E-C2ABF4C47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6329261-BC5A-7FD2-A5C7-D29DC3681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03F5DD4-5940-245D-3F12-9ACECD603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E143F-8440-43C4-BA33-26214E7AE0D7}" type="datetimeFigureOut">
              <a:rPr kumimoji="1" lang="ja-JP" altLang="en-US" smtClean="0"/>
              <a:t>2025/2/4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07BDEDB-1FD7-1B0F-6FEC-843C9ACEE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0D104AF-CE35-CDF5-3DE9-3AE83B1D6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8EB27-B79C-4ED9-B15C-E4285216FE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8339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B50320-5CCB-5C5A-57FA-C34FD122F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22DBB20-3B41-3F48-B07B-BF5AB80E67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40FEEBD-D63F-BC8F-47B1-B62D4EE385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ADB8218-F778-8CAB-E36F-DB099740F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E143F-8440-43C4-BA33-26214E7AE0D7}" type="datetimeFigureOut">
              <a:rPr kumimoji="1" lang="ja-JP" altLang="en-US" smtClean="0"/>
              <a:t>2025/2/4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AF31D48-213C-C70A-006F-821D88F98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58370C9-15EC-CC0A-EDBF-DF9BC06C8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8EB27-B79C-4ED9-B15C-E4285216FE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1252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12A681-5FBD-3930-60A5-0E6F1EF7E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15C347E-04A8-21B8-9DB1-D33172042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5ACFFAB-6D5C-9D04-E42C-A3AB36B5C2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904AEDE-22F1-B0CA-8E09-F3DA9B4E8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09A6E1D-95B5-DED6-37AD-60489C4861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24499A2-EC4C-A7A3-BA23-F5A78782F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E143F-8440-43C4-BA33-26214E7AE0D7}" type="datetimeFigureOut">
              <a:rPr kumimoji="1" lang="ja-JP" altLang="en-US" smtClean="0"/>
              <a:t>2025/2/4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000FA0E-3332-13AD-CC60-991A580E8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7684FFE-2878-C197-4C9F-BEAC036ED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8EB27-B79C-4ED9-B15C-E4285216FE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206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573725-2534-FCD9-FC8F-D9B487CCF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2FA693C-A633-CE25-3BC7-7F23709A0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E143F-8440-43C4-BA33-26214E7AE0D7}" type="datetimeFigureOut">
              <a:rPr kumimoji="1" lang="ja-JP" altLang="en-US" smtClean="0"/>
              <a:t>2025/2/4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3733A19-56F8-FD32-E3B7-074B33E3B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36F4937-46AA-AB57-7F36-9A36AA245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8EB27-B79C-4ED9-B15C-E4285216FE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6170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CB0E636-C858-C04A-268B-265380947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E143F-8440-43C4-BA33-26214E7AE0D7}" type="datetimeFigureOut">
              <a:rPr kumimoji="1" lang="ja-JP" altLang="en-US" smtClean="0"/>
              <a:t>2025/2/4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1AC18FD-55E7-B2D4-03E1-83E48DF13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29382D0-7887-783A-A01A-B931A45BC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8EB27-B79C-4ED9-B15C-E4285216FE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0543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4AE51D-C0AB-4F33-8B1F-729C52970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A2728F5-A61E-5ECD-E4C6-99155F51B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02F72E0-40F3-95BE-06A5-D0CA01DE2D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A0E64FD-49DE-9EF8-D541-14A4CF95B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E143F-8440-43C4-BA33-26214E7AE0D7}" type="datetimeFigureOut">
              <a:rPr kumimoji="1" lang="ja-JP" altLang="en-US" smtClean="0"/>
              <a:t>2025/2/4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C5A101B-A8A1-25FA-7DB6-4A46AFF57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249F062-FE8A-0DA7-6EC0-B18039CDE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8EB27-B79C-4ED9-B15C-E4285216FE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5698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F15235-D6F3-3B00-D0C8-EC29853BB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F9CC5FAA-E5C0-EDE7-40C6-232E300FED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C758D44-25ED-1B73-49BD-6D9DE0D2ED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15DC63B-7789-D852-0B36-F36A5DA61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E143F-8440-43C4-BA33-26214E7AE0D7}" type="datetimeFigureOut">
              <a:rPr kumimoji="1" lang="ja-JP" altLang="en-US" smtClean="0"/>
              <a:t>2025/2/4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7E641B6-D9A2-A139-A338-EC1A03309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9ACF3DF-21CD-6A04-9026-5FF9DEF00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8EB27-B79C-4ED9-B15C-E4285216FE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8262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4D91092F-60DC-36E2-7220-292644301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DED975B-5DC0-8993-1FC4-3E6DF4633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83F538-4D65-2EB6-591D-823D78AC49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E143F-8440-43C4-BA33-26214E7AE0D7}" type="datetimeFigureOut">
              <a:rPr kumimoji="1" lang="ja-JP" altLang="en-US" smtClean="0"/>
              <a:t>2025/2/4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E44A13E-1F4D-83FD-AA5E-77C3BE54B0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6444037-5A8A-30F9-F77D-65CB8A2B61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8EB27-B79C-4ED9-B15C-E4285216FE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5552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www.spainnotobira.com/travel-alcaradehenares/" TargetMode="External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0C389EE-FBC8-EFB1-11D6-160A0783A554}"/>
              </a:ext>
            </a:extLst>
          </p:cNvPr>
          <p:cNvSpPr/>
          <p:nvPr/>
        </p:nvSpPr>
        <p:spPr>
          <a:xfrm>
            <a:off x="-16023" y="3332"/>
            <a:ext cx="12192000" cy="6858000"/>
          </a:xfrm>
          <a:prstGeom prst="rect">
            <a:avLst/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astelsSmooth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65B3E92F-6D7D-D41B-A71D-016DD4854B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143578">
            <a:off x="9366925" y="241535"/>
            <a:ext cx="2328869" cy="1668316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44A24711-095D-0457-E3B6-192D4A717E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677058">
            <a:off x="110341" y="402045"/>
            <a:ext cx="2722230" cy="1634276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320511BA-8C3B-4FBC-0C33-DFE14CFEDA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3255953">
            <a:off x="-328685" y="2702347"/>
            <a:ext cx="2640026" cy="2394442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BF8CE04B-D1D7-0A54-1D45-8CFF65F6E6E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896844">
            <a:off x="6215294" y="3726290"/>
            <a:ext cx="1484792" cy="1484792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610ECDE-C67D-BB6D-3A11-C7B8A7BDE2D5}"/>
              </a:ext>
            </a:extLst>
          </p:cNvPr>
          <p:cNvSpPr txBox="1"/>
          <p:nvPr/>
        </p:nvSpPr>
        <p:spPr>
          <a:xfrm>
            <a:off x="1424410" y="4233187"/>
            <a:ext cx="74366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FFFF00"/>
                </a:solidFill>
              </a:rPr>
              <a:t>◎日時：</a:t>
            </a:r>
            <a:r>
              <a:rPr lang="en-US" altLang="ja-JP" sz="3200" b="1" dirty="0">
                <a:solidFill>
                  <a:srgbClr val="FFFF00"/>
                </a:solidFill>
              </a:rPr>
              <a:t>3</a:t>
            </a:r>
            <a:r>
              <a:rPr lang="ja-JP" altLang="en-US" sz="3200" b="1" dirty="0">
                <a:solidFill>
                  <a:srgbClr val="FFFF00"/>
                </a:solidFill>
              </a:rPr>
              <a:t>月</a:t>
            </a:r>
            <a:r>
              <a:rPr lang="en-US" altLang="ja-JP" sz="3200" b="1" dirty="0">
                <a:solidFill>
                  <a:srgbClr val="FFFF00"/>
                </a:solidFill>
              </a:rPr>
              <a:t>16</a:t>
            </a:r>
            <a:r>
              <a:rPr lang="ja-JP" altLang="en-US" sz="3200" b="1" dirty="0">
                <a:solidFill>
                  <a:srgbClr val="FFFF00"/>
                </a:solidFill>
              </a:rPr>
              <a:t>日（日）</a:t>
            </a:r>
            <a:endParaRPr lang="en-US" altLang="ja-JP" sz="3200" b="1" dirty="0">
              <a:solidFill>
                <a:srgbClr val="FFFF00"/>
              </a:solidFill>
            </a:endParaRPr>
          </a:p>
          <a:p>
            <a:r>
              <a:rPr lang="ja-JP" altLang="en-US" sz="3200" b="1" dirty="0">
                <a:solidFill>
                  <a:srgbClr val="FFFF00"/>
                </a:solidFill>
              </a:rPr>
              <a:t>◎時間：</a:t>
            </a:r>
            <a:r>
              <a:rPr lang="en-US" altLang="ja-JP" sz="3200" b="1" dirty="0">
                <a:solidFill>
                  <a:srgbClr val="FFFF00"/>
                </a:solidFill>
              </a:rPr>
              <a:t>10</a:t>
            </a:r>
            <a:r>
              <a:rPr lang="ja-JP" altLang="en-US" sz="3200" b="1" dirty="0">
                <a:solidFill>
                  <a:srgbClr val="FFFF00"/>
                </a:solidFill>
              </a:rPr>
              <a:t>：</a:t>
            </a:r>
            <a:r>
              <a:rPr lang="en-US" altLang="ja-JP" sz="3200" b="1" dirty="0">
                <a:solidFill>
                  <a:srgbClr val="FFFF00"/>
                </a:solidFill>
              </a:rPr>
              <a:t>00</a:t>
            </a:r>
            <a:r>
              <a:rPr lang="ja-JP" altLang="en-US" sz="3200" b="1" dirty="0">
                <a:solidFill>
                  <a:srgbClr val="FFFF00"/>
                </a:solidFill>
              </a:rPr>
              <a:t>～</a:t>
            </a:r>
            <a:r>
              <a:rPr lang="en-US" altLang="ja-JP" sz="3200" b="1" dirty="0">
                <a:solidFill>
                  <a:srgbClr val="FFFF00"/>
                </a:solidFill>
              </a:rPr>
              <a:t>13</a:t>
            </a:r>
            <a:r>
              <a:rPr lang="ja-JP" altLang="en-US" sz="3200" b="1" dirty="0">
                <a:solidFill>
                  <a:srgbClr val="FFFF00"/>
                </a:solidFill>
              </a:rPr>
              <a:t>：</a:t>
            </a:r>
            <a:r>
              <a:rPr lang="en-US" altLang="ja-JP" sz="3200" b="1" dirty="0">
                <a:solidFill>
                  <a:srgbClr val="FFFF00"/>
                </a:solidFill>
              </a:rPr>
              <a:t>00</a:t>
            </a:r>
          </a:p>
          <a:p>
            <a:r>
              <a:rPr lang="ja-JP" altLang="en-US" sz="3200" b="1" dirty="0">
                <a:solidFill>
                  <a:srgbClr val="FFFF00"/>
                </a:solidFill>
              </a:rPr>
              <a:t>◎場所：風の村作草部</a:t>
            </a:r>
            <a:endParaRPr lang="en-US" altLang="ja-JP" sz="3200" b="1" dirty="0">
              <a:solidFill>
                <a:srgbClr val="FFFF00"/>
              </a:solidFill>
            </a:endParaRPr>
          </a:p>
          <a:p>
            <a:r>
              <a:rPr lang="ja-JP" altLang="en-US" sz="3200" b="1" dirty="0">
                <a:solidFill>
                  <a:srgbClr val="FFFF00"/>
                </a:solidFill>
              </a:rPr>
              <a:t>　　　　千葉市稲毛区作草部</a:t>
            </a:r>
            <a:r>
              <a:rPr lang="en-US" altLang="ja-JP" sz="3200" b="1" dirty="0">
                <a:solidFill>
                  <a:srgbClr val="FFFF00"/>
                </a:solidFill>
              </a:rPr>
              <a:t>1</a:t>
            </a:r>
            <a:r>
              <a:rPr lang="ja-JP" altLang="en-US" sz="3200" b="1" dirty="0">
                <a:solidFill>
                  <a:srgbClr val="FFFF00"/>
                </a:solidFill>
              </a:rPr>
              <a:t>ｰ</a:t>
            </a:r>
            <a:r>
              <a:rPr lang="en-US" altLang="ja-JP" sz="3200" b="1" dirty="0">
                <a:solidFill>
                  <a:srgbClr val="FFFF00"/>
                </a:solidFill>
              </a:rPr>
              <a:t>15</a:t>
            </a:r>
            <a:r>
              <a:rPr lang="ja-JP" altLang="en-US" sz="3200" b="1" dirty="0">
                <a:solidFill>
                  <a:srgbClr val="FFFF00"/>
                </a:solidFill>
              </a:rPr>
              <a:t>ｰ</a:t>
            </a:r>
            <a:r>
              <a:rPr lang="en-US" altLang="ja-JP" sz="3200" b="1" dirty="0">
                <a:solidFill>
                  <a:srgbClr val="FFFF00"/>
                </a:solidFill>
              </a:rPr>
              <a:t>17</a:t>
            </a:r>
          </a:p>
          <a:p>
            <a:r>
              <a:rPr lang="ja-JP" altLang="en-US" sz="3200" b="1" dirty="0">
                <a:solidFill>
                  <a:srgbClr val="FFFF00"/>
                </a:solidFill>
              </a:rPr>
              <a:t>　　　</a:t>
            </a:r>
            <a:r>
              <a:rPr lang="en-US" altLang="ja-JP" sz="3200" b="1" dirty="0">
                <a:solidFill>
                  <a:srgbClr val="FFFF00"/>
                </a:solidFill>
              </a:rPr>
              <a:t>TEL</a:t>
            </a:r>
            <a:r>
              <a:rPr lang="ja-JP" altLang="en-US" sz="3200" b="1" dirty="0">
                <a:solidFill>
                  <a:srgbClr val="FFFF00"/>
                </a:solidFill>
              </a:rPr>
              <a:t>　</a:t>
            </a:r>
            <a:r>
              <a:rPr lang="en-US" altLang="ja-JP" sz="3200" b="1" dirty="0">
                <a:solidFill>
                  <a:srgbClr val="FFFF00"/>
                </a:solidFill>
              </a:rPr>
              <a:t>043</a:t>
            </a:r>
            <a:r>
              <a:rPr lang="ja-JP" altLang="en-US" sz="3200" b="1" dirty="0">
                <a:solidFill>
                  <a:srgbClr val="FFFF00"/>
                </a:solidFill>
              </a:rPr>
              <a:t>ｰ</a:t>
            </a:r>
            <a:r>
              <a:rPr lang="en-US" altLang="ja-JP" sz="3200" b="1" dirty="0">
                <a:solidFill>
                  <a:srgbClr val="FFFF00"/>
                </a:solidFill>
              </a:rPr>
              <a:t>445</a:t>
            </a:r>
            <a:r>
              <a:rPr lang="ja-JP" altLang="en-US" sz="3200" b="1" dirty="0">
                <a:solidFill>
                  <a:srgbClr val="FFFF00"/>
                </a:solidFill>
              </a:rPr>
              <a:t>ｰ</a:t>
            </a:r>
            <a:r>
              <a:rPr lang="en-US" altLang="ja-JP" sz="3200" b="1" dirty="0">
                <a:solidFill>
                  <a:srgbClr val="FFFF00"/>
                </a:solidFill>
              </a:rPr>
              <a:t>8920</a:t>
            </a:r>
            <a:endParaRPr lang="ja-JP" altLang="en-US" sz="3200" b="1" dirty="0">
              <a:solidFill>
                <a:srgbClr val="FFFF00"/>
              </a:solidFill>
            </a:endParaRPr>
          </a:p>
        </p:txBody>
      </p:sp>
      <p:pic>
        <p:nvPicPr>
          <p:cNvPr id="50" name="図 49">
            <a:extLst>
              <a:ext uri="{FF2B5EF4-FFF2-40B4-BE49-F238E27FC236}">
                <a16:creationId xmlns:a16="http://schemas.microsoft.com/office/drawing/2014/main" id="{D486CF35-9AFD-A0E1-96F5-012DF95D784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752" y="3516086"/>
            <a:ext cx="3788147" cy="32304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softEdge rad="228600"/>
          </a:effec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08F1652-54C9-B158-57E0-6A65A0EA78B4}"/>
              </a:ext>
            </a:extLst>
          </p:cNvPr>
          <p:cNvSpPr txBox="1"/>
          <p:nvPr/>
        </p:nvSpPr>
        <p:spPr>
          <a:xfrm>
            <a:off x="210830" y="1728925"/>
            <a:ext cx="1192037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500" b="1" spc="50" dirty="0">
                <a:ln w="38100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マルシェに、</a:t>
            </a:r>
            <a:r>
              <a:rPr lang="ja-JP" altLang="en-US" sz="11500" b="1" spc="50" dirty="0">
                <a:ln w="25400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行こう</a:t>
            </a:r>
          </a:p>
        </p:txBody>
      </p:sp>
    </p:spTree>
    <p:extLst>
      <p:ext uri="{BB962C8B-B14F-4D97-AF65-F5344CB8AC3E}">
        <p14:creationId xmlns:p14="http://schemas.microsoft.com/office/powerpoint/2010/main" val="15816669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67</TotalTime>
  <Words>48</Words>
  <Application>Microsoft Office PowerPoint</Application>
  <PresentationFormat>ワイド画面</PresentationFormat>
  <Paragraphs>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HGP創英角ｺﾞｼｯｸUB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伊藤　桜</dc:creator>
  <cp:lastModifiedBy>tsugakko@gmail.com</cp:lastModifiedBy>
  <cp:revision>5</cp:revision>
  <cp:lastPrinted>2025-02-04T03:39:57Z</cp:lastPrinted>
  <dcterms:created xsi:type="dcterms:W3CDTF">2025-01-31T13:48:45Z</dcterms:created>
  <dcterms:modified xsi:type="dcterms:W3CDTF">2025-02-04T03:41:51Z</dcterms:modified>
</cp:coreProperties>
</file>